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9F7307-C80F-4D1D-B332-34EF468E48D7}" type="datetimeFigureOut">
              <a:rPr lang="es-CL" smtClean="0"/>
              <a:pPr/>
              <a:t>23-08-2013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D549384-1A45-4C5B-A3A1-E2198A55A85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584176"/>
          </a:xfrm>
        </p:spPr>
        <p:txBody>
          <a:bodyPr/>
          <a:lstStyle/>
          <a:p>
            <a:r>
              <a:rPr lang="es-CL" dirty="0" smtClean="0"/>
              <a:t>Colegio San Ignacio</a:t>
            </a:r>
            <a:br>
              <a:rPr lang="es-CL" dirty="0" smtClean="0"/>
            </a:br>
            <a:r>
              <a:rPr lang="es-CL" dirty="0" smtClean="0"/>
              <a:t>Viña del Mar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916832"/>
            <a:ext cx="7772400" cy="4320480"/>
          </a:xfrm>
        </p:spPr>
        <p:txBody>
          <a:bodyPr/>
          <a:lstStyle/>
          <a:p>
            <a:pPr algn="ctr"/>
            <a:endParaRPr lang="es-CL" dirty="0"/>
          </a:p>
        </p:txBody>
      </p:sp>
      <p:pic>
        <p:nvPicPr>
          <p:cNvPr id="4" name="il_fi" descr="http://profile.ak.fbcdn.net/hprofile-ak-snc4/50553_15416558285_8779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1287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Subdirectora Ed. Básica:</a:t>
            </a:r>
            <a:br>
              <a:rPr lang="es-CL" dirty="0" smtClean="0"/>
            </a:br>
            <a:r>
              <a:rPr lang="es-CL" dirty="0" smtClean="0"/>
              <a:t>Sra. Margarita </a:t>
            </a:r>
            <a:r>
              <a:rPr lang="es-CL" dirty="0" err="1" smtClean="0"/>
              <a:t>Atalah</a:t>
            </a:r>
            <a:endParaRPr lang="es-CL" dirty="0"/>
          </a:p>
        </p:txBody>
      </p:sp>
      <p:pic>
        <p:nvPicPr>
          <p:cNvPr id="6" name="5 Marcador de contenido" descr="SSA415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821619" cy="5116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Jefa  de gestión Curricular.</a:t>
            </a:r>
            <a:br>
              <a:rPr lang="es-CL" dirty="0" smtClean="0"/>
            </a:br>
            <a:r>
              <a:rPr lang="es-CL" dirty="0" smtClean="0"/>
              <a:t>Srta. </a:t>
            </a:r>
            <a:r>
              <a:rPr lang="es-CL" dirty="0" err="1" smtClean="0"/>
              <a:t>Cinthia</a:t>
            </a:r>
            <a:r>
              <a:rPr lang="es-CL" dirty="0" smtClean="0"/>
              <a:t> Cortes</a:t>
            </a:r>
            <a:endParaRPr lang="es-CL" dirty="0"/>
          </a:p>
        </p:txBody>
      </p:sp>
      <p:pic>
        <p:nvPicPr>
          <p:cNvPr id="4" name="3 Marcador de contenido" descr="Cinthia Corté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56886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Jefes de departamentos </a:t>
            </a:r>
            <a:r>
              <a:rPr lang="es-CL" dirty="0" err="1" smtClean="0"/>
              <a:t>Academicos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4" name="3 Marcador de contenido" descr="Patricia Orozc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Patricio Matelun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16832"/>
            <a:ext cx="23042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Jorge Muñoz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20882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Jaime Caroc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916832"/>
            <a:ext cx="19442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Jefa  Dpto. Educación  Básica:</a:t>
            </a:r>
            <a:br>
              <a:rPr lang="es-CL" dirty="0" smtClean="0"/>
            </a:br>
            <a:r>
              <a:rPr lang="es-CL" dirty="0" smtClean="0"/>
              <a:t>Sra. </a:t>
            </a:r>
            <a:r>
              <a:rPr lang="es-CL" dirty="0" err="1" smtClean="0"/>
              <a:t>Magaly</a:t>
            </a:r>
            <a:r>
              <a:rPr lang="es-CL" dirty="0" smtClean="0"/>
              <a:t>  Pérez</a:t>
            </a:r>
            <a:endParaRPr lang="es-CL" dirty="0"/>
          </a:p>
        </p:txBody>
      </p:sp>
      <p:pic>
        <p:nvPicPr>
          <p:cNvPr id="4" name="3 Marcador de contenido" descr="Magaly Pére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556792"/>
            <a:ext cx="51845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Profesores Educación  Básica.</a:t>
            </a:r>
            <a:endParaRPr lang="es-CL" dirty="0"/>
          </a:p>
        </p:txBody>
      </p:sp>
      <p:pic>
        <p:nvPicPr>
          <p:cNvPr id="4" name="3 Marcador de contenido" descr="Claudia Fuente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190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Sandra Vid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12776"/>
            <a:ext cx="20162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Mercedes Holm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18002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Angelina Gamo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412776"/>
            <a:ext cx="201622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Ricardo Apablaza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645024"/>
            <a:ext cx="18722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Samuel Carrasc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645024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Emma López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645024"/>
            <a:ext cx="18002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armen Rivas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192" y="3645024"/>
            <a:ext cx="19442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Profesores Ed. Básica</a:t>
            </a:r>
            <a:endParaRPr lang="es-CL" dirty="0"/>
          </a:p>
        </p:txBody>
      </p:sp>
      <p:pic>
        <p:nvPicPr>
          <p:cNvPr id="4" name="3 Marcador de contenido" descr="Sandra Contrera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190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Ma. José Oyangur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18722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Bernardita Castañe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4076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Patricia Gahon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Felipe Aros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3645024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Paola Basaur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3645024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issette Gaet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3645024"/>
            <a:ext cx="172819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Marisol Aguilar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3645024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3 Marcador de contenido" descr="http://www.sanignaciovina.cl/images/Camila%20Soto.jpg"/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1357298"/>
            <a:ext cx="2074862" cy="221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F:\SSA4154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776863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http://www.sanignaciovina.cl/images/Melis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2000240"/>
            <a:ext cx="190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Equipo   Administrativo</a:t>
            </a:r>
            <a:endParaRPr lang="es-ES" dirty="0"/>
          </a:p>
        </p:txBody>
      </p:sp>
      <p:pic>
        <p:nvPicPr>
          <p:cNvPr id="7" name="6 Imagen" descr="http://www.sanignaciovina.cl/images/juan%20hidalgo%20aux.%20portera%20bsic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00240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Artemio Barraz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000240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rnesto Marquez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500570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contenido" descr="SSA41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51831"/>
            <a:ext cx="7164684" cy="5373513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 smtClean="0"/>
              <a:t>Casa  central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SSA41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81138"/>
            <a:ext cx="7776864" cy="5116214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dirty="0" smtClean="0"/>
              <a:t>Campus </a:t>
            </a:r>
            <a:r>
              <a:rPr lang="es-CL" dirty="0" smtClean="0"/>
              <a:t>de </a:t>
            </a:r>
            <a:r>
              <a:rPr lang="es-CL" dirty="0" smtClean="0"/>
              <a:t>Educación  General Básica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SSA41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5721" y="1481138"/>
            <a:ext cx="7620735" cy="4900190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L" smtClean="0"/>
              <a:t>Campus  </a:t>
            </a:r>
            <a:r>
              <a:rPr lang="es-CL" dirty="0" smtClean="0"/>
              <a:t>de Educación  Pre básica.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Organigrama Institucional</a:t>
            </a:r>
            <a:br>
              <a:rPr lang="es-CL" dirty="0" smtClean="0"/>
            </a:br>
            <a:r>
              <a:rPr lang="es-CL" dirty="0" smtClean="0"/>
              <a:t>Rector: Sr. Claudio Díaz</a:t>
            </a:r>
            <a:endParaRPr lang="es-CL" dirty="0"/>
          </a:p>
        </p:txBody>
      </p:sp>
      <p:pic>
        <p:nvPicPr>
          <p:cNvPr id="4" name="3 Marcador de contenido" descr="Claudio Díaz - Rector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2160" y="1481138"/>
            <a:ext cx="609967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Directora  Educación  Media:</a:t>
            </a:r>
            <a:br>
              <a:rPr lang="es-CL" dirty="0" smtClean="0"/>
            </a:br>
            <a:r>
              <a:rPr lang="es-CL" dirty="0" smtClean="0"/>
              <a:t>Sra. Mónica </a:t>
            </a:r>
            <a:r>
              <a:rPr lang="es-CL" dirty="0" err="1" smtClean="0"/>
              <a:t>Verschae</a:t>
            </a:r>
            <a:endParaRPr lang="es-CL" dirty="0"/>
          </a:p>
        </p:txBody>
      </p:sp>
      <p:pic>
        <p:nvPicPr>
          <p:cNvPr id="4" name="3 Marcador de contenido" descr="Mónica Verschae - Directora Educación Med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00808"/>
            <a:ext cx="5544616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Directora  Educación Básica:</a:t>
            </a:r>
            <a:br>
              <a:rPr lang="es-CL" dirty="0" smtClean="0"/>
            </a:br>
            <a:r>
              <a:rPr lang="es-CL" dirty="0" smtClean="0"/>
              <a:t>Sra. Katherine </a:t>
            </a:r>
            <a:r>
              <a:rPr lang="es-CL" dirty="0" err="1" smtClean="0"/>
              <a:t>Valdebenito</a:t>
            </a:r>
            <a:endParaRPr lang="es-CL" dirty="0"/>
          </a:p>
        </p:txBody>
      </p:sp>
      <p:pic>
        <p:nvPicPr>
          <p:cNvPr id="7" name="6 Marcador de contenido" descr="SSA415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Directora  </a:t>
            </a:r>
            <a:r>
              <a:rPr lang="es-CL" dirty="0" err="1" smtClean="0"/>
              <a:t>Educacion</a:t>
            </a:r>
            <a:r>
              <a:rPr lang="es-CL" dirty="0" smtClean="0"/>
              <a:t>   Pre- básica:</a:t>
            </a:r>
            <a:br>
              <a:rPr lang="es-CL" dirty="0" smtClean="0"/>
            </a:br>
            <a:r>
              <a:rPr lang="es-CL" dirty="0" smtClean="0"/>
              <a:t>Sra. Cristina  </a:t>
            </a:r>
            <a:r>
              <a:rPr lang="es-CL" dirty="0" err="1" smtClean="0"/>
              <a:t>Abarzúa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5" name="4 Marcador de contenido" descr="http://www.sanignaciovina.cl/images/Directora%20Pr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929618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Subdirector, Ed. Media:</a:t>
            </a:r>
            <a:br>
              <a:rPr lang="es-CL" dirty="0" smtClean="0"/>
            </a:br>
            <a:r>
              <a:rPr lang="es-CL" dirty="0" smtClean="0"/>
              <a:t>Sr. Ricardo  León</a:t>
            </a:r>
            <a:endParaRPr lang="es-CL" dirty="0"/>
          </a:p>
        </p:txBody>
      </p:sp>
      <p:pic>
        <p:nvPicPr>
          <p:cNvPr id="4" name="3 Marcador de contenido" descr="Ricardo León - Sub Director Educación Medi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556792"/>
            <a:ext cx="525658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204</TotalTime>
  <Words>68</Words>
  <Application>Microsoft Office PowerPoint</Application>
  <PresentationFormat>Presentación en pantalla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Concurrencia</vt:lpstr>
      <vt:lpstr>Colegio San Ignacio Viña del Mar</vt:lpstr>
      <vt:lpstr>Casa  central</vt:lpstr>
      <vt:lpstr>Campus de Educación  General Básica</vt:lpstr>
      <vt:lpstr>Campus  de Educación  Pre básica.</vt:lpstr>
      <vt:lpstr>Organigrama Institucional Rector: Sr. Claudio Díaz</vt:lpstr>
      <vt:lpstr>Directora  Educación  Media: Sra. Mónica Verschae</vt:lpstr>
      <vt:lpstr>Directora  Educación Básica: Sra. Katherine Valdebenito</vt:lpstr>
      <vt:lpstr>Directora  Educacion   Pre- básica: Sra. Cristina  Abarzúa.</vt:lpstr>
      <vt:lpstr>Subdirector, Ed. Media: Sr. Ricardo  León</vt:lpstr>
      <vt:lpstr>Subdirectora Ed. Básica: Sra. Margarita Atalah</vt:lpstr>
      <vt:lpstr>Jefa  de gestión Curricular. Srta. Cinthia Cortes</vt:lpstr>
      <vt:lpstr>Jefes de departamentos Academicos.</vt:lpstr>
      <vt:lpstr>Jefa  Dpto. Educación  Básica: Sra. Magaly  Pérez</vt:lpstr>
      <vt:lpstr>Profesores Educación  Básica.</vt:lpstr>
      <vt:lpstr>Profesores Ed. Básica</vt:lpstr>
      <vt:lpstr>Diapositiva 16</vt:lpstr>
      <vt:lpstr>Equipo   Administrativo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San Ignacio Viña del Mar</dc:title>
  <dc:creator>Sandra Soledad</dc:creator>
  <cp:lastModifiedBy>SubDireccion</cp:lastModifiedBy>
  <cp:revision>20</cp:revision>
  <dcterms:created xsi:type="dcterms:W3CDTF">2012-04-09T21:31:38Z</dcterms:created>
  <dcterms:modified xsi:type="dcterms:W3CDTF">2013-08-23T20:36:09Z</dcterms:modified>
</cp:coreProperties>
</file>